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5507" autoAdjust="0"/>
  </p:normalViewPr>
  <p:slideViewPr>
    <p:cSldViewPr snapToGrid="0" snapToObjects="1">
      <p:cViewPr varScale="1">
        <p:scale>
          <a:sx n="127" d="100"/>
          <a:sy n="127" d="100"/>
        </p:scale>
        <p:origin x="174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D8EC1-1171-364D-807C-F70CD857A6D6}" type="datetimeFigureOut">
              <a:t>3/12/25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4CF9-2B8A-B54B-BC78-9946AE70BDA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261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D8EC1-1171-364D-807C-F70CD857A6D6}" type="datetimeFigureOut">
              <a:t>3/12/25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4CF9-2B8A-B54B-BC78-9946AE70BDA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712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D8EC1-1171-364D-807C-F70CD857A6D6}" type="datetimeFigureOut">
              <a:t>3/12/25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4CF9-2B8A-B54B-BC78-9946AE70BDA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598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D8EC1-1171-364D-807C-F70CD857A6D6}" type="datetimeFigureOut">
              <a:t>3/12/25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4CF9-2B8A-B54B-BC78-9946AE70BDA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301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D8EC1-1171-364D-807C-F70CD857A6D6}" type="datetimeFigureOut">
              <a:t>3/12/25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4CF9-2B8A-B54B-BC78-9946AE70BDA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645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D8EC1-1171-364D-807C-F70CD857A6D6}" type="datetimeFigureOut">
              <a:t>3/12/25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4CF9-2B8A-B54B-BC78-9946AE70BDA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151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D8EC1-1171-364D-807C-F70CD857A6D6}" type="datetimeFigureOut">
              <a:t>3/12/25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4CF9-2B8A-B54B-BC78-9946AE70BDA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522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D8EC1-1171-364D-807C-F70CD857A6D6}" type="datetimeFigureOut">
              <a:t>3/12/25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4CF9-2B8A-B54B-BC78-9946AE70BDA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146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D8EC1-1171-364D-807C-F70CD857A6D6}" type="datetimeFigureOut">
              <a:t>3/12/25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4CF9-2B8A-B54B-BC78-9946AE70BDA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095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D8EC1-1171-364D-807C-F70CD857A6D6}" type="datetimeFigureOut">
              <a:t>3/12/25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4CF9-2B8A-B54B-BC78-9946AE70BDA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115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D8EC1-1171-364D-807C-F70CD857A6D6}" type="datetimeFigureOut">
              <a:t>3/12/25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4CF9-2B8A-B54B-BC78-9946AE70BDA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275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D8EC1-1171-364D-807C-F70CD857A6D6}" type="datetimeFigureOut">
              <a:t>3/12/25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A4CF9-2B8A-B54B-BC78-9946AE70BDA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511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alberta.ca/en/biological-sciences/undergraduate-studies/biol-207.html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ntcres-Crom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4744" y="615280"/>
            <a:ext cx="3372082" cy="476058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7174" y="615281"/>
            <a:ext cx="7956217" cy="5539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latin typeface="Helvetica"/>
                <a:cs typeface="Helvetica"/>
              </a:rPr>
              <a:t>We are now accepting </a:t>
            </a:r>
          </a:p>
          <a:p>
            <a:r>
              <a:rPr lang="en-US" sz="2800">
                <a:latin typeface="Helvetica"/>
                <a:cs typeface="Helvetica"/>
              </a:rPr>
              <a:t>applications to be a </a:t>
            </a:r>
          </a:p>
          <a:p>
            <a:endParaRPr lang="en-US" sz="2800">
              <a:latin typeface="Helvetica"/>
              <a:cs typeface="Helvetica"/>
            </a:endParaRPr>
          </a:p>
          <a:p>
            <a:r>
              <a:rPr lang="en-US" sz="2800">
                <a:solidFill>
                  <a:srgbClr val="0000FF"/>
                </a:solidFill>
                <a:latin typeface="Helvetica"/>
                <a:cs typeface="Helvetica"/>
              </a:rPr>
              <a:t>Biology 207 – Peer-Assisted </a:t>
            </a:r>
          </a:p>
          <a:p>
            <a:r>
              <a:rPr lang="en-US" sz="2800">
                <a:solidFill>
                  <a:srgbClr val="0000FF"/>
                </a:solidFill>
                <a:latin typeface="Helvetica"/>
                <a:cs typeface="Helvetica"/>
              </a:rPr>
              <a:t>Learning (PAL) TA </a:t>
            </a:r>
          </a:p>
          <a:p>
            <a:endParaRPr lang="en-US" sz="2800">
              <a:solidFill>
                <a:srgbClr val="0000FF"/>
              </a:solidFill>
              <a:latin typeface="Helvetica"/>
              <a:cs typeface="Helvetica"/>
            </a:endParaRPr>
          </a:p>
          <a:p>
            <a:r>
              <a:rPr lang="en-US" sz="2800">
                <a:latin typeface="Helvetica"/>
                <a:cs typeface="Helvetica"/>
              </a:rPr>
              <a:t>during the 2025 / 2026 year.</a:t>
            </a:r>
          </a:p>
          <a:p>
            <a:endParaRPr lang="en-US" sz="2800">
              <a:latin typeface="Helvetica"/>
              <a:cs typeface="Helvetica"/>
            </a:endParaRPr>
          </a:p>
          <a:p>
            <a:r>
              <a:rPr lang="en-US" sz="2800">
                <a:latin typeface="Helvetica"/>
                <a:cs typeface="Helvetica"/>
              </a:rPr>
              <a:t>For more information &amp; </a:t>
            </a:r>
          </a:p>
          <a:p>
            <a:r>
              <a:rPr lang="en-US" sz="2800">
                <a:latin typeface="Helvetica"/>
                <a:cs typeface="Helvetica"/>
              </a:rPr>
              <a:t>application forms:</a:t>
            </a:r>
          </a:p>
          <a:p>
            <a:endParaRPr lang="en-US" sz="2800">
              <a:latin typeface="Helvetica"/>
              <a:cs typeface="Helvetica"/>
            </a:endParaRPr>
          </a:p>
          <a:p>
            <a:endParaRPr lang="en-US" sz="2800">
              <a:latin typeface="Helvetica"/>
              <a:cs typeface="Helvetica"/>
            </a:endParaRPr>
          </a:p>
          <a:p>
            <a:r>
              <a:rPr lang="en-US">
                <a:latin typeface="Helvetica"/>
                <a:cs typeface="Helvetica"/>
                <a:hlinkClick r:id="rId3"/>
              </a:rPr>
              <a:t>www.ualberta.ca/en/biological-sciences/undergraduate-studies/biol-207.html</a:t>
            </a:r>
            <a:endParaRPr lang="en-US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86214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46</Words>
  <Application>Microsoft Macintosh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Helvetica</vt:lpstr>
      <vt:lpstr>Office Theme</vt:lpstr>
      <vt:lpstr>PowerPoint Presentation</vt:lpstr>
    </vt:vector>
  </TitlesOfParts>
  <Company>University of Alberta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Harrington</dc:creator>
  <cp:lastModifiedBy>Michael Harrington</cp:lastModifiedBy>
  <cp:revision>17</cp:revision>
  <dcterms:created xsi:type="dcterms:W3CDTF">2013-03-15T18:41:17Z</dcterms:created>
  <dcterms:modified xsi:type="dcterms:W3CDTF">2025-03-12T22:18:43Z</dcterms:modified>
</cp:coreProperties>
</file>